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7"/>
  </p:notesMasterIdLst>
  <p:sldIdLst>
    <p:sldId id="268" r:id="rId2"/>
    <p:sldId id="332" r:id="rId3"/>
    <p:sldId id="334" r:id="rId4"/>
    <p:sldId id="333" r:id="rId5"/>
    <p:sldId id="31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9900"/>
    <a:srgbClr val="0099FF"/>
    <a:srgbClr val="DDDDDD"/>
    <a:srgbClr val="C0C0C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71" autoAdjust="0"/>
    <p:restoredTop sz="89624" autoAdjust="0"/>
  </p:normalViewPr>
  <p:slideViewPr>
    <p:cSldViewPr>
      <p:cViewPr varScale="1">
        <p:scale>
          <a:sx n="59" d="100"/>
          <a:sy n="59" d="100"/>
        </p:scale>
        <p:origin x="-78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/>
      <dgm:t>
        <a:bodyPr/>
        <a:lstStyle/>
        <a:p>
          <a:r>
            <a:rPr lang="en-ZA" b="1" dirty="0" smtClean="0"/>
            <a:t>31 March: </a:t>
          </a:r>
          <a:r>
            <a:rPr lang="en-ZA" dirty="0" smtClean="0"/>
            <a:t>Nominations submitted</a:t>
          </a:r>
          <a:endParaRPr lang="en-ZA" dirty="0"/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/>
      <dgm:t>
        <a:bodyPr/>
        <a:lstStyle/>
        <a:p>
          <a:r>
            <a:rPr lang="en-ZA" b="1" dirty="0" smtClean="0"/>
            <a:t>June to Sept</a:t>
          </a:r>
          <a:r>
            <a:rPr lang="en-ZA" dirty="0" smtClean="0"/>
            <a:t>: Nomination files assessed  by Secretariat and completed</a:t>
          </a:r>
          <a:endParaRPr lang="en-ZA" dirty="0"/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/>
      <dgm:t>
        <a:bodyPr/>
        <a:lstStyle/>
        <a:p>
          <a:r>
            <a:rPr lang="en-ZA" b="1" dirty="0" smtClean="0"/>
            <a:t>Dec-May</a:t>
          </a:r>
          <a:r>
            <a:rPr lang="en-ZA" dirty="0" smtClean="0"/>
            <a:t>: </a:t>
          </a:r>
          <a:br>
            <a:rPr lang="en-ZA" dirty="0" smtClean="0"/>
          </a:br>
          <a:r>
            <a:rPr lang="en-ZA" dirty="0" smtClean="0"/>
            <a:t>Nomination files examined and recommendations formulated by Consultative Body</a:t>
          </a:r>
          <a:endParaRPr lang="en-ZA" dirty="0"/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/>
      <dgm:t>
        <a:bodyPr/>
        <a:lstStyle/>
        <a:p>
          <a:r>
            <a:rPr lang="en-ZA" b="1" dirty="0" smtClean="0"/>
            <a:t>Sept-Nov</a:t>
          </a:r>
          <a:r>
            <a:rPr lang="en-ZA" dirty="0" smtClean="0"/>
            <a:t>: </a:t>
          </a:r>
          <a:br>
            <a:rPr lang="en-ZA" dirty="0" smtClean="0"/>
          </a:br>
          <a:r>
            <a:rPr lang="en-ZA" dirty="0" smtClean="0"/>
            <a:t>Nomination files evaluated and inscribed by Committee</a:t>
          </a:r>
          <a:endParaRPr lang="en-ZA" dirty="0"/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/>
      <dgm:spPr/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26AC8F0-78BE-4F74-B272-3BB5CB8DDC25}" type="presOf" srcId="{2E796318-53A7-408F-88A2-936F08B1E333}" destId="{B6D16306-B09C-420E-A24C-5FABF0230D2A}" srcOrd="0" destOrd="0" presId="urn:microsoft.com/office/officeart/2005/8/layout/hProcess9"/>
    <dgm:cxn modelId="{A4749096-BA48-4E1A-ADBA-6B422B9E7223}" type="presOf" srcId="{7BEC40E9-C124-49CB-A674-78269BBDEA37}" destId="{C07F7C3C-E931-4E8B-B8D8-BA7B7BC8E5AA}" srcOrd="0" destOrd="0" presId="urn:microsoft.com/office/officeart/2005/8/layout/hProcess9"/>
    <dgm:cxn modelId="{625863A2-EA0D-460D-B6CB-E77DF225F592}" type="presOf" srcId="{321609E7-98CD-4D6A-9111-8943876A2583}" destId="{CD2A0C35-C48E-4583-B2D6-B14569739961}" srcOrd="0" destOrd="0" presId="urn:microsoft.com/office/officeart/2005/8/layout/hProcess9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0A92C575-C703-41A9-B028-2378878B167D}" type="presOf" srcId="{B941D099-1633-498D-9EE7-CD59D5130D8C}" destId="{C6606B03-7DDD-46FB-A54F-1909C90CCC09}" srcOrd="0" destOrd="0" presId="urn:microsoft.com/office/officeart/2005/8/layout/hProcess9"/>
    <dgm:cxn modelId="{DB3607F4-4CF0-4EE1-B625-16E4D48BCB5F}" type="presOf" srcId="{86734FE9-1EA8-4082-A0ED-D525929EC91C}" destId="{04D6F2D0-9BB0-4BB4-B167-9B4C97C24BBA}" srcOrd="0" destOrd="0" presId="urn:microsoft.com/office/officeart/2005/8/layout/hProcess9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8D42DB99-AA1D-4C87-8C01-8C21A11A88C7}" type="presParOf" srcId="{C6606B03-7DDD-46FB-A54F-1909C90CCC09}" destId="{662911A4-71D6-4144-8C5C-A38BFC92E47D}" srcOrd="0" destOrd="0" presId="urn:microsoft.com/office/officeart/2005/8/layout/hProcess9"/>
    <dgm:cxn modelId="{CC2F3512-6913-416B-9217-B4CD6184DD7D}" type="presParOf" srcId="{C6606B03-7DDD-46FB-A54F-1909C90CCC09}" destId="{93958B13-28E3-4F34-991F-8D543BA9B6ED}" srcOrd="1" destOrd="0" presId="urn:microsoft.com/office/officeart/2005/8/layout/hProcess9"/>
    <dgm:cxn modelId="{EC278320-6C93-4EF8-BE21-2083FC25F8C4}" type="presParOf" srcId="{93958B13-28E3-4F34-991F-8D543BA9B6ED}" destId="{B6D16306-B09C-420E-A24C-5FABF0230D2A}" srcOrd="0" destOrd="0" presId="urn:microsoft.com/office/officeart/2005/8/layout/hProcess9"/>
    <dgm:cxn modelId="{DE4D3C34-A365-433A-B7A1-6FAE623E4653}" type="presParOf" srcId="{93958B13-28E3-4F34-991F-8D543BA9B6ED}" destId="{323EEEFE-4B01-4AFD-B18A-8902802AD8FA}" srcOrd="1" destOrd="0" presId="urn:microsoft.com/office/officeart/2005/8/layout/hProcess9"/>
    <dgm:cxn modelId="{8F491817-3BF1-429B-B9C1-ED3115646EC9}" type="presParOf" srcId="{93958B13-28E3-4F34-991F-8D543BA9B6ED}" destId="{C07F7C3C-E931-4E8B-B8D8-BA7B7BC8E5AA}" srcOrd="2" destOrd="0" presId="urn:microsoft.com/office/officeart/2005/8/layout/hProcess9"/>
    <dgm:cxn modelId="{03E65928-8814-45A6-90A4-BADC2F95D2F1}" type="presParOf" srcId="{93958B13-28E3-4F34-991F-8D543BA9B6ED}" destId="{52E247B6-7989-41CA-AF58-D387A915379B}" srcOrd="3" destOrd="0" presId="urn:microsoft.com/office/officeart/2005/8/layout/hProcess9"/>
    <dgm:cxn modelId="{B009D5C1-2749-4478-9CA3-13EA47980B72}" type="presParOf" srcId="{93958B13-28E3-4F34-991F-8D543BA9B6ED}" destId="{04D6F2D0-9BB0-4BB4-B167-9B4C97C24BBA}" srcOrd="4" destOrd="0" presId="urn:microsoft.com/office/officeart/2005/8/layout/hProcess9"/>
    <dgm:cxn modelId="{B82C2ED2-CEF8-4897-8BF9-6BFD34157FE2}" type="presParOf" srcId="{93958B13-28E3-4F34-991F-8D543BA9B6ED}" destId="{DD1B22D4-5864-4658-A5FD-879468D7A331}" srcOrd="5" destOrd="0" presId="urn:microsoft.com/office/officeart/2005/8/layout/hProcess9"/>
    <dgm:cxn modelId="{2ABFD709-E9BA-4AD2-936F-199071622846}" type="presParOf" srcId="{93958B13-28E3-4F34-991F-8D543BA9B6ED}" destId="{CD2A0C35-C48E-4583-B2D6-B1456973996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D8929-39F4-4180-B583-0AC98D8DF1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421547-0B3D-4D63-88D6-7C6BED77153C}">
      <dgm:prSet phldrT="[Text]" custT="1"/>
      <dgm:spPr/>
      <dgm:t>
        <a:bodyPr/>
        <a:lstStyle/>
        <a:p>
          <a:r>
            <a:rPr lang="en-US" sz="2800" dirty="0" smtClean="0"/>
            <a:t>Subsidiary </a:t>
          </a:r>
          <a:r>
            <a:rPr lang="en-US" sz="2800" dirty="0" smtClean="0"/>
            <a:t>Body</a:t>
          </a:r>
          <a:endParaRPr lang="en-GB" sz="2800" dirty="0"/>
        </a:p>
      </dgm:t>
    </dgm:pt>
    <dgm:pt modelId="{12CB460D-C096-4241-ABFD-1B6C59A9BD03}" type="parTrans" cxnId="{E2888004-87A5-441A-B87F-129588BBCEA5}">
      <dgm:prSet/>
      <dgm:spPr/>
      <dgm:t>
        <a:bodyPr/>
        <a:lstStyle/>
        <a:p>
          <a:endParaRPr lang="en-GB"/>
        </a:p>
      </dgm:t>
    </dgm:pt>
    <dgm:pt modelId="{A51BF8D1-211A-48A3-BDC2-FA98A86F3EEE}" type="sibTrans" cxnId="{E2888004-87A5-441A-B87F-129588BBCEA5}">
      <dgm:prSet/>
      <dgm:spPr/>
      <dgm:t>
        <a:bodyPr/>
        <a:lstStyle/>
        <a:p>
          <a:endParaRPr lang="en-GB"/>
        </a:p>
      </dgm:t>
    </dgm:pt>
    <dgm:pt modelId="{A3222F3C-CF36-4455-A6D1-1082DDA78865}">
      <dgm:prSet phldrT="[Text]"/>
      <dgm:spPr/>
      <dgm:t>
        <a:bodyPr/>
        <a:lstStyle/>
        <a:p>
          <a:r>
            <a:rPr lang="en-US" dirty="0" smtClean="0"/>
            <a:t>Representative List Nominations</a:t>
          </a:r>
          <a:endParaRPr lang="en-GB" dirty="0"/>
        </a:p>
      </dgm:t>
    </dgm:pt>
    <dgm:pt modelId="{88F0C13E-F007-4DBD-B655-81A3263165E7}" type="parTrans" cxnId="{DF7BEF80-C236-4A02-A2C2-330836ECF117}">
      <dgm:prSet/>
      <dgm:spPr/>
      <dgm:t>
        <a:bodyPr/>
        <a:lstStyle/>
        <a:p>
          <a:endParaRPr lang="en-GB"/>
        </a:p>
      </dgm:t>
    </dgm:pt>
    <dgm:pt modelId="{79999105-F346-455B-8A9C-946A23AA5687}" type="sibTrans" cxnId="{DF7BEF80-C236-4A02-A2C2-330836ECF117}">
      <dgm:prSet/>
      <dgm:spPr/>
      <dgm:t>
        <a:bodyPr/>
        <a:lstStyle/>
        <a:p>
          <a:endParaRPr lang="en-GB"/>
        </a:p>
      </dgm:t>
    </dgm:pt>
    <dgm:pt modelId="{AE7EC898-5E5E-4DC7-9DC0-B5237B0CDDE3}">
      <dgm:prSet phldrT="[Text]"/>
      <dgm:spPr/>
      <dgm:t>
        <a:bodyPr/>
        <a:lstStyle/>
        <a:p>
          <a:r>
            <a:rPr lang="en-US" dirty="0" smtClean="0"/>
            <a:t>Consultative </a:t>
          </a:r>
          <a:r>
            <a:rPr lang="en-US" dirty="0" smtClean="0"/>
            <a:t>Body</a:t>
          </a:r>
          <a:endParaRPr lang="en-GB" dirty="0"/>
        </a:p>
      </dgm:t>
    </dgm:pt>
    <dgm:pt modelId="{794B2A15-243A-4683-ADA2-4922E8675C33}" type="parTrans" cxnId="{18E3323F-D3C2-4477-884B-BDC3560F0741}">
      <dgm:prSet/>
      <dgm:spPr/>
      <dgm:t>
        <a:bodyPr/>
        <a:lstStyle/>
        <a:p>
          <a:endParaRPr lang="en-GB"/>
        </a:p>
      </dgm:t>
    </dgm:pt>
    <dgm:pt modelId="{15D57C68-F1AE-46DF-B55B-31E3B34461BE}" type="sibTrans" cxnId="{18E3323F-D3C2-4477-884B-BDC3560F0741}">
      <dgm:prSet/>
      <dgm:spPr/>
      <dgm:t>
        <a:bodyPr/>
        <a:lstStyle/>
        <a:p>
          <a:endParaRPr lang="en-GB"/>
        </a:p>
      </dgm:t>
    </dgm:pt>
    <dgm:pt modelId="{BFE3929B-B120-49E4-A119-2BB42A1D359F}">
      <dgm:prSet phldrT="[Text]"/>
      <dgm:spPr/>
      <dgm:t>
        <a:bodyPr/>
        <a:lstStyle/>
        <a:p>
          <a:r>
            <a:rPr lang="en-US" dirty="0" smtClean="0"/>
            <a:t>USL &amp; Article 18 Nominations</a:t>
          </a:r>
          <a:endParaRPr lang="en-GB" dirty="0"/>
        </a:p>
      </dgm:t>
    </dgm:pt>
    <dgm:pt modelId="{B6170821-2CB2-4C3F-BA72-710FE02F1143}" type="parTrans" cxnId="{BE8D1F7E-1387-4D86-80F3-EA529D220975}">
      <dgm:prSet/>
      <dgm:spPr/>
      <dgm:t>
        <a:bodyPr/>
        <a:lstStyle/>
        <a:p>
          <a:endParaRPr lang="en-GB"/>
        </a:p>
      </dgm:t>
    </dgm:pt>
    <dgm:pt modelId="{6714B7D2-E828-49C9-95B9-D250A09B30B6}" type="sibTrans" cxnId="{BE8D1F7E-1387-4D86-80F3-EA529D220975}">
      <dgm:prSet/>
      <dgm:spPr/>
      <dgm:t>
        <a:bodyPr/>
        <a:lstStyle/>
        <a:p>
          <a:endParaRPr lang="en-GB"/>
        </a:p>
      </dgm:t>
    </dgm:pt>
    <dgm:pt modelId="{D1D00986-6347-4CB1-A201-3B66C1472975}" type="pres">
      <dgm:prSet presAssocID="{02FD8929-39F4-4180-B583-0AC98D8DF1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4A592CE-95A8-4F57-A811-AAD601EC548E}" type="pres">
      <dgm:prSet presAssocID="{84421547-0B3D-4D63-88D6-7C6BED77153C}" presName="linNode" presStyleCnt="0"/>
      <dgm:spPr/>
    </dgm:pt>
    <dgm:pt modelId="{7B6ADE5C-B1DF-4CF9-AC12-F90B3B567D86}" type="pres">
      <dgm:prSet presAssocID="{84421547-0B3D-4D63-88D6-7C6BED77153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D3A7AA-1173-464B-BE76-9F85167DC3B0}" type="pres">
      <dgm:prSet presAssocID="{84421547-0B3D-4D63-88D6-7C6BED77153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FEA9B4-9252-48C9-A672-4DC83125086D}" type="pres">
      <dgm:prSet presAssocID="{A51BF8D1-211A-48A3-BDC2-FA98A86F3EEE}" presName="sp" presStyleCnt="0"/>
      <dgm:spPr/>
    </dgm:pt>
    <dgm:pt modelId="{2A8D9160-A058-4BA9-92D1-C2950313BF9C}" type="pres">
      <dgm:prSet presAssocID="{AE7EC898-5E5E-4DC7-9DC0-B5237B0CDDE3}" presName="linNode" presStyleCnt="0"/>
      <dgm:spPr/>
    </dgm:pt>
    <dgm:pt modelId="{4677E448-6854-4C11-A138-FD020FC965EF}" type="pres">
      <dgm:prSet presAssocID="{AE7EC898-5E5E-4DC7-9DC0-B5237B0CDDE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85C3C3-81D9-44A1-B052-E8845A3A6F3D}" type="pres">
      <dgm:prSet presAssocID="{AE7EC898-5E5E-4DC7-9DC0-B5237B0CDDE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2E2A08A-E69F-450E-A3C9-04E53F724C1F}" type="presOf" srcId="{02FD8929-39F4-4180-B583-0AC98D8DF174}" destId="{D1D00986-6347-4CB1-A201-3B66C1472975}" srcOrd="0" destOrd="0" presId="urn:microsoft.com/office/officeart/2005/8/layout/vList5"/>
    <dgm:cxn modelId="{EA9FFCEF-F462-4690-BC9A-E01B693B21C0}" type="presOf" srcId="{84421547-0B3D-4D63-88D6-7C6BED77153C}" destId="{7B6ADE5C-B1DF-4CF9-AC12-F90B3B567D86}" srcOrd="0" destOrd="0" presId="urn:microsoft.com/office/officeart/2005/8/layout/vList5"/>
    <dgm:cxn modelId="{24F6A492-3610-45BC-9D2C-807FEA905B24}" type="presOf" srcId="{A3222F3C-CF36-4455-A6D1-1082DDA78865}" destId="{01D3A7AA-1173-464B-BE76-9F85167DC3B0}" srcOrd="0" destOrd="0" presId="urn:microsoft.com/office/officeart/2005/8/layout/vList5"/>
    <dgm:cxn modelId="{18E3323F-D3C2-4477-884B-BDC3560F0741}" srcId="{02FD8929-39F4-4180-B583-0AC98D8DF174}" destId="{AE7EC898-5E5E-4DC7-9DC0-B5237B0CDDE3}" srcOrd="1" destOrd="0" parTransId="{794B2A15-243A-4683-ADA2-4922E8675C33}" sibTransId="{15D57C68-F1AE-46DF-B55B-31E3B34461BE}"/>
    <dgm:cxn modelId="{9A20DB50-1DF0-4D81-A046-660E9B1890FC}" type="presOf" srcId="{BFE3929B-B120-49E4-A119-2BB42A1D359F}" destId="{1785C3C3-81D9-44A1-B052-E8845A3A6F3D}" srcOrd="0" destOrd="0" presId="urn:microsoft.com/office/officeart/2005/8/layout/vList5"/>
    <dgm:cxn modelId="{E2888004-87A5-441A-B87F-129588BBCEA5}" srcId="{02FD8929-39F4-4180-B583-0AC98D8DF174}" destId="{84421547-0B3D-4D63-88D6-7C6BED77153C}" srcOrd="0" destOrd="0" parTransId="{12CB460D-C096-4241-ABFD-1B6C59A9BD03}" sibTransId="{A51BF8D1-211A-48A3-BDC2-FA98A86F3EEE}"/>
    <dgm:cxn modelId="{DF7BEF80-C236-4A02-A2C2-330836ECF117}" srcId="{84421547-0B3D-4D63-88D6-7C6BED77153C}" destId="{A3222F3C-CF36-4455-A6D1-1082DDA78865}" srcOrd="0" destOrd="0" parTransId="{88F0C13E-F007-4DBD-B655-81A3263165E7}" sibTransId="{79999105-F346-455B-8A9C-946A23AA5687}"/>
    <dgm:cxn modelId="{BE8D1F7E-1387-4D86-80F3-EA529D220975}" srcId="{AE7EC898-5E5E-4DC7-9DC0-B5237B0CDDE3}" destId="{BFE3929B-B120-49E4-A119-2BB42A1D359F}" srcOrd="0" destOrd="0" parTransId="{B6170821-2CB2-4C3F-BA72-710FE02F1143}" sibTransId="{6714B7D2-E828-49C9-95B9-D250A09B30B6}"/>
    <dgm:cxn modelId="{942F7102-35DA-4043-A5EA-C3801A5612E9}" type="presOf" srcId="{AE7EC898-5E5E-4DC7-9DC0-B5237B0CDDE3}" destId="{4677E448-6854-4C11-A138-FD020FC965EF}" srcOrd="0" destOrd="0" presId="urn:microsoft.com/office/officeart/2005/8/layout/vList5"/>
    <dgm:cxn modelId="{C2E98D11-0FEA-48D1-B0E8-B02A4241DEBB}" type="presParOf" srcId="{D1D00986-6347-4CB1-A201-3B66C1472975}" destId="{04A592CE-95A8-4F57-A811-AAD601EC548E}" srcOrd="0" destOrd="0" presId="urn:microsoft.com/office/officeart/2005/8/layout/vList5"/>
    <dgm:cxn modelId="{834AE589-107D-4912-8005-D5CA4190EE1F}" type="presParOf" srcId="{04A592CE-95A8-4F57-A811-AAD601EC548E}" destId="{7B6ADE5C-B1DF-4CF9-AC12-F90B3B567D86}" srcOrd="0" destOrd="0" presId="urn:microsoft.com/office/officeart/2005/8/layout/vList5"/>
    <dgm:cxn modelId="{89BD487C-9716-4801-9B51-C2EA281F94EC}" type="presParOf" srcId="{04A592CE-95A8-4F57-A811-AAD601EC548E}" destId="{01D3A7AA-1173-464B-BE76-9F85167DC3B0}" srcOrd="1" destOrd="0" presId="urn:microsoft.com/office/officeart/2005/8/layout/vList5"/>
    <dgm:cxn modelId="{8DD64B69-47C3-44C1-ABA5-3DD3A561296E}" type="presParOf" srcId="{D1D00986-6347-4CB1-A201-3B66C1472975}" destId="{78FEA9B4-9252-48C9-A672-4DC83125086D}" srcOrd="1" destOrd="0" presId="urn:microsoft.com/office/officeart/2005/8/layout/vList5"/>
    <dgm:cxn modelId="{F920A712-0025-4722-893B-5C2B3D5FDAB7}" type="presParOf" srcId="{D1D00986-6347-4CB1-A201-3B66C1472975}" destId="{2A8D9160-A058-4BA9-92D1-C2950313BF9C}" srcOrd="2" destOrd="0" presId="urn:microsoft.com/office/officeart/2005/8/layout/vList5"/>
    <dgm:cxn modelId="{A0DD9490-9602-45A2-BDFD-918285396AC5}" type="presParOf" srcId="{2A8D9160-A058-4BA9-92D1-C2950313BF9C}" destId="{4677E448-6854-4C11-A138-FD020FC965EF}" srcOrd="0" destOrd="0" presId="urn:microsoft.com/office/officeart/2005/8/layout/vList5"/>
    <dgm:cxn modelId="{833196FE-6C1F-467E-8966-40A33293FE03}" type="presParOf" srcId="{2A8D9160-A058-4BA9-92D1-C2950313BF9C}" destId="{1785C3C3-81D9-44A1-B052-E8845A3A6F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617219" y="0"/>
          <a:ext cx="6995160" cy="39624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4118" y="1188719"/>
          <a:ext cx="1981051" cy="1584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 smtClean="0"/>
            <a:t>31 March: </a:t>
          </a:r>
          <a:r>
            <a:rPr lang="en-ZA" sz="1500" kern="1200" dirty="0" smtClean="0"/>
            <a:t>Nominations submitted</a:t>
          </a:r>
          <a:endParaRPr lang="en-ZA" sz="1500" kern="1200" dirty="0"/>
        </a:p>
      </dsp:txBody>
      <dsp:txXfrm>
        <a:off x="4118" y="1188719"/>
        <a:ext cx="1981051" cy="1584960"/>
      </dsp:txXfrm>
    </dsp:sp>
    <dsp:sp modelId="{C07F7C3C-E931-4E8B-B8D8-BA7B7BC8E5AA}">
      <dsp:nvSpPr>
        <dsp:cNvPr id="0" name=""/>
        <dsp:cNvSpPr/>
      </dsp:nvSpPr>
      <dsp:spPr>
        <a:xfrm>
          <a:off x="2084222" y="1188719"/>
          <a:ext cx="1981051" cy="1584960"/>
        </a:xfrm>
        <a:prstGeom prst="roundRect">
          <a:avLst/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 smtClean="0"/>
            <a:t>June to Sept</a:t>
          </a:r>
          <a:r>
            <a:rPr lang="en-ZA" sz="1500" kern="1200" dirty="0" smtClean="0"/>
            <a:t>: Nomination files assessed  by Secretariat and completed</a:t>
          </a:r>
          <a:endParaRPr lang="en-ZA" sz="1500" kern="1200" dirty="0"/>
        </a:p>
      </dsp:txBody>
      <dsp:txXfrm>
        <a:off x="2084222" y="1188719"/>
        <a:ext cx="1981051" cy="1584960"/>
      </dsp:txXfrm>
    </dsp:sp>
    <dsp:sp modelId="{04D6F2D0-9BB0-4BB4-B167-9B4C97C24BBA}">
      <dsp:nvSpPr>
        <dsp:cNvPr id="0" name=""/>
        <dsp:cNvSpPr/>
      </dsp:nvSpPr>
      <dsp:spPr>
        <a:xfrm>
          <a:off x="4164326" y="1188719"/>
          <a:ext cx="1981051" cy="1584960"/>
        </a:xfrm>
        <a:prstGeom prst="roundRect">
          <a:avLst/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 smtClean="0"/>
            <a:t>Dec-May</a:t>
          </a:r>
          <a:r>
            <a:rPr lang="en-ZA" sz="1500" kern="1200" dirty="0" smtClean="0"/>
            <a:t>: </a:t>
          </a:r>
          <a:br>
            <a:rPr lang="en-ZA" sz="1500" kern="1200" dirty="0" smtClean="0"/>
          </a:br>
          <a:r>
            <a:rPr lang="en-ZA" sz="1500" kern="1200" dirty="0" smtClean="0"/>
            <a:t>Nomination files examined and recommendations formulated by Consultative Body</a:t>
          </a:r>
          <a:endParaRPr lang="en-ZA" sz="1500" kern="1200" dirty="0"/>
        </a:p>
      </dsp:txBody>
      <dsp:txXfrm>
        <a:off x="4164326" y="1188719"/>
        <a:ext cx="1981051" cy="1584960"/>
      </dsp:txXfrm>
    </dsp:sp>
    <dsp:sp modelId="{CD2A0C35-C48E-4583-B2D6-B14569739961}">
      <dsp:nvSpPr>
        <dsp:cNvPr id="0" name=""/>
        <dsp:cNvSpPr/>
      </dsp:nvSpPr>
      <dsp:spPr>
        <a:xfrm>
          <a:off x="6244430" y="1188719"/>
          <a:ext cx="1981051" cy="1584960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 smtClean="0"/>
            <a:t>Sept-Nov</a:t>
          </a:r>
          <a:r>
            <a:rPr lang="en-ZA" sz="1500" kern="1200" dirty="0" smtClean="0"/>
            <a:t>: </a:t>
          </a:r>
          <a:br>
            <a:rPr lang="en-ZA" sz="1500" kern="1200" dirty="0" smtClean="0"/>
          </a:br>
          <a:r>
            <a:rPr lang="en-ZA" sz="1500" kern="1200" dirty="0" smtClean="0"/>
            <a:t>Nomination files evaluated and inscribed by Committee</a:t>
          </a:r>
          <a:endParaRPr lang="en-ZA" sz="1500" kern="1200" dirty="0"/>
        </a:p>
      </dsp:txBody>
      <dsp:txXfrm>
        <a:off x="6244430" y="1188719"/>
        <a:ext cx="1981051" cy="1584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D3A7AA-1173-464B-BE76-9F85167DC3B0}">
      <dsp:nvSpPr>
        <dsp:cNvPr id="0" name=""/>
        <dsp:cNvSpPr/>
      </dsp:nvSpPr>
      <dsp:spPr>
        <a:xfrm rot="5400000">
          <a:off x="4393156" y="-1372017"/>
          <a:ext cx="1784151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 smtClean="0"/>
            <a:t>Representative List Nominations</a:t>
          </a:r>
          <a:endParaRPr lang="en-GB" sz="4800" kern="1200" dirty="0"/>
        </a:p>
      </dsp:txBody>
      <dsp:txXfrm rot="5400000">
        <a:off x="4393156" y="-1372017"/>
        <a:ext cx="1784151" cy="4974336"/>
      </dsp:txXfrm>
    </dsp:sp>
    <dsp:sp modelId="{7B6ADE5C-B1DF-4CF9-AC12-F90B3B567D86}">
      <dsp:nvSpPr>
        <dsp:cNvPr id="0" name=""/>
        <dsp:cNvSpPr/>
      </dsp:nvSpPr>
      <dsp:spPr>
        <a:xfrm>
          <a:off x="0" y="55"/>
          <a:ext cx="2798064" cy="2230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Subsidiary </a:t>
          </a:r>
          <a:r>
            <a:rPr lang="en-US" sz="2800" kern="1200" dirty="0" smtClean="0"/>
            <a:t>Body</a:t>
          </a:r>
          <a:endParaRPr lang="en-GB" sz="2800" kern="1200" dirty="0"/>
        </a:p>
      </dsp:txBody>
      <dsp:txXfrm>
        <a:off x="0" y="55"/>
        <a:ext cx="2798064" cy="2230189"/>
      </dsp:txXfrm>
    </dsp:sp>
    <dsp:sp modelId="{1785C3C3-81D9-44A1-B052-E8845A3A6F3D}">
      <dsp:nvSpPr>
        <dsp:cNvPr id="0" name=""/>
        <dsp:cNvSpPr/>
      </dsp:nvSpPr>
      <dsp:spPr>
        <a:xfrm rot="5400000">
          <a:off x="4393156" y="969681"/>
          <a:ext cx="1784151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 smtClean="0"/>
            <a:t>USL &amp; Article 18 Nominations</a:t>
          </a:r>
          <a:endParaRPr lang="en-GB" sz="4800" kern="1200" dirty="0"/>
        </a:p>
      </dsp:txBody>
      <dsp:txXfrm rot="5400000">
        <a:off x="4393156" y="969681"/>
        <a:ext cx="1784151" cy="4974336"/>
      </dsp:txXfrm>
    </dsp:sp>
    <dsp:sp modelId="{4677E448-6854-4C11-A138-FD020FC965EF}">
      <dsp:nvSpPr>
        <dsp:cNvPr id="0" name=""/>
        <dsp:cNvSpPr/>
      </dsp:nvSpPr>
      <dsp:spPr>
        <a:xfrm>
          <a:off x="0" y="2341754"/>
          <a:ext cx="2798064" cy="2230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Consultative </a:t>
          </a:r>
          <a:r>
            <a:rPr lang="en-US" sz="3500" kern="1200" dirty="0" smtClean="0"/>
            <a:t>Body</a:t>
          </a:r>
          <a:endParaRPr lang="en-GB" sz="3500" kern="1200" dirty="0"/>
        </a:p>
      </dsp:txBody>
      <dsp:txXfrm>
        <a:off x="0" y="2341754"/>
        <a:ext cx="2798064" cy="2230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44FD4B-EA8F-4C03-88B5-8CC3199E7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ED0A6-C2BF-4574-803C-EC0283ABA0B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A50105-3346-4409-8799-5B0BD92A0F3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9CB37-5E69-4EEE-9C35-143F41901B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9CB37-5E69-4EEE-9C35-143F41901B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4FD4B-EA8F-4C03-88B5-8CC3199E7B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71FD9-1F57-4866-A132-34D1F9D013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1A35A-E60F-48AF-BDED-0444285A96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7B72D-DE52-4C38-95CE-5210C1448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1754B-C724-4E62-8D21-3408491AD5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704B5-944E-473E-9304-9D2D308F1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DFAD4-ADB7-4B95-BF65-B9B639AAB9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5F638-128D-4155-B7F7-9F26A7C7C2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5EA6D-5548-4D48-8D73-8DB691D55F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0901F-2FD5-48A7-8449-3A6D8F30E8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B4F2C-37DD-4E55-9242-A1A4E6F4E9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45912-98A3-40A1-8918-469606E4AC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C4CB14-EE1C-4749-A785-53B5849F55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5750" y="4365625"/>
            <a:ext cx="86074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UNESCO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Intangible Cultural Heritage Section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88" y="70643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29058" y="85723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39952" y="1052736"/>
            <a:ext cx="41764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/>
              <a:t>Examining and Inscribing nominations</a:t>
            </a:r>
          </a:p>
          <a:p>
            <a:endParaRPr lang="en-ZA" sz="4000" dirty="0" smtClean="0"/>
          </a:p>
          <a:p>
            <a:r>
              <a:rPr lang="en-ZA" sz="2400" dirty="0" smtClean="0"/>
              <a:t>NOM PPT 5.9</a:t>
            </a:r>
            <a:endParaRPr lang="en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14744" y="414338"/>
            <a:ext cx="4929222" cy="782414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3200" b="1" dirty="0" smtClean="0"/>
              <a:t>Nominations timetable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2564904"/>
            <a:ext cx="453650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YEAR 1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2564904"/>
            <a:ext cx="36004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YEAR 2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308304" y="5013176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extBox 12"/>
          <p:cNvSpPr txBox="1"/>
          <p:nvPr/>
        </p:nvSpPr>
        <p:spPr>
          <a:xfrm>
            <a:off x="6372200" y="5877272"/>
            <a:ext cx="2304256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Inscription decision</a:t>
            </a:r>
            <a:endParaRPr lang="en-Z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Bodies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3779912" y="476672"/>
            <a:ext cx="4906888" cy="1219200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fr-FR" sz="4000" b="1" dirty="0" err="1" smtClean="0">
                <a:ln>
                  <a:noFill/>
                </a:ln>
                <a:effectLst/>
              </a:rPr>
              <a:t>Criteria</a:t>
            </a:r>
            <a:endParaRPr lang="en-GB" sz="4000" b="1" dirty="0" smtClean="0">
              <a:ln>
                <a:noFill/>
              </a:ln>
              <a:effectLst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115616" y="2276872"/>
            <a:ext cx="749917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400" b="1" dirty="0" smtClean="0">
                <a:latin typeface="+mn-lt"/>
              </a:rPr>
              <a:t>U1 </a:t>
            </a:r>
            <a:r>
              <a:rPr lang="en-US" sz="2400" dirty="0" smtClean="0">
                <a:latin typeface="+mn-lt"/>
              </a:rPr>
              <a:t>Compliance with </a:t>
            </a:r>
            <a:r>
              <a:rPr lang="en-US" sz="2400" dirty="0">
                <a:latin typeface="+mn-lt"/>
              </a:rPr>
              <a:t>Convention’s definition of ICH</a:t>
            </a:r>
            <a:r>
              <a:rPr lang="en-US" sz="2400" dirty="0" smtClean="0">
                <a:latin typeface="+mn-lt"/>
              </a:rPr>
              <a:t>;</a:t>
            </a:r>
            <a:br>
              <a:rPr lang="en-US" sz="2400" dirty="0" smtClean="0">
                <a:latin typeface="+mn-lt"/>
              </a:rPr>
            </a:br>
            <a:endParaRPr lang="en-US" sz="2400" dirty="0">
              <a:latin typeface="+mn-lt"/>
            </a:endParaRPr>
          </a:p>
          <a:p>
            <a:pPr marL="495300" indent="-495300">
              <a:buFont typeface="Arial" pitchFamily="34" charset="0"/>
              <a:buNone/>
            </a:pPr>
            <a:r>
              <a:rPr lang="en-US" sz="2400" b="1" dirty="0" smtClean="0">
                <a:latin typeface="+mn-lt"/>
              </a:rPr>
              <a:t>U2</a:t>
            </a:r>
            <a:r>
              <a:rPr lang="en-US" sz="2400" dirty="0" smtClean="0">
                <a:latin typeface="+mn-lt"/>
              </a:rPr>
              <a:t> In (a) urgent need or (b) extremely urgent need of safeguarding;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400" b="1" dirty="0" smtClean="0">
                <a:latin typeface="+mn-lt"/>
              </a:rPr>
              <a:t>U3 </a:t>
            </a:r>
            <a:r>
              <a:rPr lang="en-US" sz="2400" dirty="0" smtClean="0">
                <a:latin typeface="+mn-lt"/>
              </a:rPr>
              <a:t>Safeguarding </a:t>
            </a:r>
            <a:r>
              <a:rPr lang="en-US" sz="2400" dirty="0">
                <a:latin typeface="+mn-lt"/>
              </a:rPr>
              <a:t>measures </a:t>
            </a:r>
            <a:r>
              <a:rPr lang="en-US" sz="2400" dirty="0" smtClean="0">
                <a:latin typeface="+mn-lt"/>
              </a:rPr>
              <a:t>elaborated</a:t>
            </a:r>
            <a:r>
              <a:rPr lang="en-US" sz="2400" dirty="0">
                <a:latin typeface="+mn-lt"/>
              </a:rPr>
              <a:t>;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400" b="1" dirty="0">
                <a:latin typeface="+mn-lt"/>
              </a:rPr>
              <a:t>U4 </a:t>
            </a:r>
            <a:r>
              <a:rPr lang="en-US" sz="2400" dirty="0" smtClean="0">
                <a:latin typeface="+mn-lt"/>
              </a:rPr>
              <a:t>Participation </a:t>
            </a:r>
            <a:r>
              <a:rPr lang="en-US" sz="2400" dirty="0">
                <a:latin typeface="+mn-lt"/>
              </a:rPr>
              <a:t>and consent of </a:t>
            </a:r>
            <a:r>
              <a:rPr lang="en-US" sz="2400" dirty="0" smtClean="0">
                <a:latin typeface="+mn-lt"/>
              </a:rPr>
              <a:t>community, group, individuals </a:t>
            </a:r>
            <a:r>
              <a:rPr lang="en-US" sz="2400" dirty="0">
                <a:latin typeface="+mn-lt"/>
              </a:rPr>
              <a:t>concerned; 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r>
              <a:rPr lang="en-US" sz="2400" b="1" dirty="0">
                <a:latin typeface="+mn-lt"/>
              </a:rPr>
              <a:t>U5 </a:t>
            </a:r>
            <a:r>
              <a:rPr lang="en-US" sz="2400" dirty="0" smtClean="0">
                <a:latin typeface="+mn-lt"/>
              </a:rPr>
              <a:t>Element </a:t>
            </a:r>
            <a:r>
              <a:rPr lang="en-US" sz="2400" dirty="0">
                <a:latin typeface="+mn-lt"/>
              </a:rPr>
              <a:t>already included in an </a:t>
            </a:r>
            <a:r>
              <a:rPr lang="en-US" sz="2400" dirty="0" smtClean="0">
                <a:latin typeface="+mn-lt"/>
              </a:rPr>
              <a:t>inventory;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</a:pPr>
            <a:r>
              <a:rPr lang="en-US" sz="2400" b="1" dirty="0" smtClean="0">
                <a:latin typeface="+mn-lt"/>
              </a:rPr>
              <a:t>U6</a:t>
            </a:r>
            <a:r>
              <a:rPr lang="en-US" sz="2400" dirty="0" smtClean="0">
                <a:latin typeface="+mn-lt"/>
              </a:rPr>
              <a:t> States Parties consulted in extremely urgent cases.</a:t>
            </a:r>
          </a:p>
          <a:p>
            <a:pPr marL="468000" indent="-468000" eaLnBrk="0" hangingPunct="0">
              <a:spcBef>
                <a:spcPct val="50000"/>
              </a:spcBef>
              <a:buClr>
                <a:schemeClr val="accent2"/>
              </a:buClr>
              <a:buSzPct val="85000"/>
              <a:buFont typeface="Arial" pitchFamily="34" charset="0"/>
              <a:buNone/>
            </a:pPr>
            <a:endParaRPr lang="en-US" sz="2400" dirty="0">
              <a:latin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3929058" y="414338"/>
            <a:ext cx="4714908" cy="13715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The sample nominations</a:t>
            </a:r>
            <a:endParaRPr kumimoji="0" lang="en-US" sz="4000" b="1" i="0" u="none" strike="noStrike" kern="1200" cap="none" spc="-100" normalizeH="0" baseline="0" noProof="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2492896"/>
            <a:ext cx="50405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latin typeface="+mn-lt"/>
              </a:rPr>
              <a:t>Kijimana</a:t>
            </a:r>
            <a:r>
              <a:rPr lang="en-US" sz="2000" dirty="0" smtClean="0">
                <a:latin typeface="+mn-lt"/>
              </a:rPr>
              <a:t> traditions and practices (Africa)</a:t>
            </a:r>
          </a:p>
          <a:p>
            <a:pPr lvl="0"/>
            <a:endParaRPr lang="en-US" sz="2000" dirty="0" smtClean="0">
              <a:latin typeface="+mn-lt"/>
            </a:endParaRPr>
          </a:p>
          <a:p>
            <a:r>
              <a:rPr lang="en-ZA" sz="2000" dirty="0" smtClean="0">
                <a:latin typeface="+mn-lt"/>
              </a:rPr>
              <a:t>Procession of </a:t>
            </a:r>
            <a:r>
              <a:rPr lang="en-ZA" sz="2000" dirty="0" err="1" smtClean="0">
                <a:latin typeface="+mn-lt"/>
              </a:rPr>
              <a:t>Hana</a:t>
            </a:r>
            <a:r>
              <a:rPr lang="en-ZA" sz="2000" dirty="0" smtClean="0">
                <a:latin typeface="+mn-lt"/>
              </a:rPr>
              <a:t> (Eastern Europe)</a:t>
            </a:r>
          </a:p>
          <a:p>
            <a:endParaRPr lang="en-ZA" sz="2000" dirty="0" smtClean="0">
              <a:latin typeface="+mn-lt"/>
            </a:endParaRPr>
          </a:p>
          <a:p>
            <a:r>
              <a:rPr lang="en-ZA" sz="2000" dirty="0" smtClean="0">
                <a:latin typeface="+mn-lt"/>
              </a:rPr>
              <a:t>Council of Irrigators (Western Europe)</a:t>
            </a:r>
          </a:p>
          <a:p>
            <a:endParaRPr lang="en-ZA" sz="2000" dirty="0" smtClean="0">
              <a:latin typeface="+mn-lt"/>
            </a:endParaRPr>
          </a:p>
          <a:p>
            <a:pPr lvl="0"/>
            <a:r>
              <a:rPr lang="en-US" sz="2000" dirty="0" smtClean="0">
                <a:latin typeface="+mn-lt"/>
              </a:rPr>
              <a:t>Skills for Wooden bridge construction (Asia)</a:t>
            </a:r>
          </a:p>
          <a:p>
            <a:pPr lvl="0"/>
            <a:endParaRPr lang="en-US" sz="2000" dirty="0" smtClean="0">
              <a:latin typeface="+mn-lt"/>
            </a:endParaRPr>
          </a:p>
          <a:p>
            <a:r>
              <a:rPr lang="en-ZA" sz="2000" dirty="0" err="1" smtClean="0">
                <a:latin typeface="+mn-lt"/>
              </a:rPr>
              <a:t>Fonabal</a:t>
            </a:r>
            <a:r>
              <a:rPr lang="en-ZA" sz="2000" dirty="0" smtClean="0">
                <a:latin typeface="+mn-lt"/>
              </a:rPr>
              <a:t> music and singing (Latin America)</a:t>
            </a:r>
          </a:p>
          <a:p>
            <a:endParaRPr lang="en-ZA" sz="2000" dirty="0" smtClean="0">
              <a:latin typeface="+mn-lt"/>
            </a:endParaRPr>
          </a:p>
          <a:p>
            <a:r>
              <a:rPr lang="en-ZA" sz="2000" dirty="0" smtClean="0">
                <a:latin typeface="+mn-lt"/>
              </a:rPr>
              <a:t>Making and ceremonial use of </a:t>
            </a:r>
            <a:r>
              <a:rPr lang="en-ZA" sz="2000" dirty="0" err="1" smtClean="0">
                <a:latin typeface="+mn-lt"/>
              </a:rPr>
              <a:t>Kinjali</a:t>
            </a:r>
            <a:r>
              <a:rPr lang="en-ZA" sz="2000" dirty="0" smtClean="0">
                <a:latin typeface="+mn-lt"/>
              </a:rPr>
              <a:t> swords (Arab states)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3298</TotalTime>
  <Words>114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Nominations timetable</vt:lpstr>
      <vt:lpstr>Examining Bodies</vt:lpstr>
      <vt:lpstr>Criteria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Proschan</dc:creator>
  <cp:lastModifiedBy>Harriet</cp:lastModifiedBy>
  <cp:revision>270</cp:revision>
  <dcterms:created xsi:type="dcterms:W3CDTF">2005-02-22T14:41:20Z</dcterms:created>
  <dcterms:modified xsi:type="dcterms:W3CDTF">2010-12-14T22:01:06Z</dcterms:modified>
</cp:coreProperties>
</file>